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7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4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7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9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4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8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8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3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3611-6BA0-463C-9B82-C24025111500}" type="datetimeFigureOut">
              <a:rPr lang="en-US" smtClean="0"/>
              <a:t>2023-02-07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A940-8895-4287-9F02-75F417F82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9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AF25865-9C01-4B95-8520-05D0EB30F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63640B-C861-4BB3-96EB-AC5C47342572}"/>
              </a:ext>
            </a:extLst>
          </p:cNvPr>
          <p:cNvSpPr txBox="1"/>
          <p:nvPr/>
        </p:nvSpPr>
        <p:spPr>
          <a:xfrm>
            <a:off x="-1" y="640282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83D2B"/>
                </a:solidFill>
              </a:rPr>
              <a:t>Title (Calibri, 24pt, Center)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BDC76-99D9-4E95-9B2D-A8366789E487}"/>
              </a:ext>
            </a:extLst>
          </p:cNvPr>
          <p:cNvSpPr txBox="1"/>
          <p:nvPr/>
        </p:nvSpPr>
        <p:spPr>
          <a:xfrm>
            <a:off x="1" y="1101947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Authors (List all the authors and underline the presenter, Calibri, 16 </a:t>
            </a:r>
            <a:r>
              <a:rPr lang="en-US" sz="1400" dirty="0" err="1"/>
              <a:t>pt</a:t>
            </a:r>
            <a:r>
              <a:rPr lang="en-US" sz="1400" dirty="0"/>
              <a:t>, Center)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BA110B-8CCA-44A6-BC83-F1ECEC41DAA9}"/>
              </a:ext>
            </a:extLst>
          </p:cNvPr>
          <p:cNvSpPr txBox="1"/>
          <p:nvPr/>
        </p:nvSpPr>
        <p:spPr>
          <a:xfrm>
            <a:off x="1" y="1434452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Affiliation(s) (Calibri, 12 </a:t>
            </a:r>
            <a:r>
              <a:rPr lang="en-US" sz="1200" dirty="0" err="1"/>
              <a:t>pt</a:t>
            </a:r>
            <a:r>
              <a:rPr lang="en-US" sz="1200" dirty="0"/>
              <a:t>, Center)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3C845-FFC9-44CB-8391-2A05D0984115}"/>
              </a:ext>
            </a:extLst>
          </p:cNvPr>
          <p:cNvSpPr txBox="1"/>
          <p:nvPr/>
        </p:nvSpPr>
        <p:spPr>
          <a:xfrm>
            <a:off x="7265502" y="6571062"/>
            <a:ext cx="1878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E-mail address of the presenter</a:t>
            </a:r>
          </a:p>
        </p:txBody>
      </p:sp>
    </p:spTree>
    <p:extLst>
      <p:ext uri="{BB962C8B-B14F-4D97-AF65-F5344CB8AC3E}">
        <p14:creationId xmlns:p14="http://schemas.microsoft.com/office/powerpoint/2010/main" val="308204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43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Umaya Balagalla</dc:creator>
  <cp:lastModifiedBy>Umaya Balagalla</cp:lastModifiedBy>
  <cp:revision>5</cp:revision>
  <dcterms:created xsi:type="dcterms:W3CDTF">2023-02-06T10:12:02Z</dcterms:created>
  <dcterms:modified xsi:type="dcterms:W3CDTF">2023-02-07T08:45:08Z</dcterms:modified>
</cp:coreProperties>
</file>